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1308F2-44E1-954F-B051-10FA020B3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E8D2103-4F82-954D-B3E3-D1ABEA435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8247ED-75FD-8648-AA0C-883CBA006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2ABC7D-509F-9C41-8B2F-35EB22CA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988B79-60A4-5347-83E8-006113C6D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32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30E661-EDE4-564F-BC72-92DF571A5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D95788-F7C7-FF4C-98CC-BDCFC3F0C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1B6E46-9DE6-CB48-82D8-5D9E4AD0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B3B8DE-E5FC-DB42-AE6C-E14C3CE4B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0D22FA-2A86-4343-9639-BBA3B8D9B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98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D38A5E-2D0D-2540-92B8-40938B89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A53FCE-4D48-B34A-B178-ED443F97F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83E23B-1A6C-3548-A996-F3A296672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CCC7F6-5F31-2F4C-9BDA-DA0DF771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4DF365-507C-6744-ABB8-0D86A0D48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472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0A60F5-7D44-5E4F-AD0B-0915B89A2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DD81619-D29A-3C43-B8D5-BB41CF0D9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ED78C3B-9734-FB41-AEF2-BFAA9B786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988897-9DC4-5D40-BDC0-19A9CFFC5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B9A860-4503-C040-A354-6F73D5FD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2118BA-C7DF-A241-A00D-2EABEE2C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19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A00FA2-E2FA-5A4B-9869-9030E72D5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9F3888-FF4F-7247-849F-42C87A875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4EF83D2-0C96-B943-8B01-07E194744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08D944-C1F7-C842-B88F-923B45260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D2D047A-E46E-6E41-A4E8-A12D5899C8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98A982E-109D-A34B-A544-7BD53B071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83481EF-7D86-5F4F-9DA0-4AC18933D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6CF74D6-3BC1-1141-B447-7ABDF15C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3B2ED9-480B-544E-84DA-13B4D791E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8DACB05-2892-B94F-8349-2759EA6E3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07DE1AE-13B9-844C-9B85-BF6E8307C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F66E76C-1147-EE44-B664-182E32F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1196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9BC9457-0377-7D4E-954E-9304A8F7C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856B674-8250-2D4F-97BB-CA11F2638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9214D8-FA1D-DB45-A8FB-DD64AE3D0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06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D2D6FB-E37E-414D-A20B-66F942B2D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A1641DB-E49E-9A46-8412-7771C6F28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8E8E073-20EF-7E4F-A14C-C0F83CF23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FBE769F-E82B-9742-9147-B9FB36CA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238ECC-EE9F-EA44-9E58-18A4A95C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7600A9-AE77-E449-9F3B-30F42E006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7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4DB3D9-4CEC-704F-A0EA-6632E184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41C0902-818B-8649-9D88-4362A3227C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B7DC11-9CEE-B343-B413-E31016030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91F9C2-88BB-5B42-8149-78EA1AACC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F7A0E00-F4BE-0A49-8ED1-D5D39E26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ABD873-4538-F740-8779-275DA76B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75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8F2306-F9D2-8746-B8AE-810174B5F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A0FF6E4-4E0C-4544-9D0E-2D279BDCC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C18815-CF9B-9D4E-BE14-72AF2CE00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0BCB9C-A430-494C-95C4-C41CAA249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AD829D-EB36-DA42-99BD-9CB230168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050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B3A212F-59F1-4F40-B5DD-F3B34EFB4F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3CFDF19-7AB0-984F-8538-FB0605959C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F037C4-6D1C-1947-AE18-5938A20AE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B0EB95-BF01-FD41-88E8-C1F590A90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E7D804-6947-8F4B-84F3-6A3B149C6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82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6826287-4455-844A-8B1E-34E0DD84B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2952F1-DF81-E84F-9C27-A97DE7697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1F5618-91DA-1A44-9B71-A00FE149A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B43B6-2ED3-B14F-ACA5-45B9469AA670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9B8BBB-AA2E-7245-9286-7ABACAA946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2995B1-A692-B944-9ADF-3DDE02E1B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F1456-0515-C041-A080-95309556C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47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FAEF221C-822D-CC46-9D71-6CD980162F71}"/>
              </a:ext>
            </a:extLst>
          </p:cNvPr>
          <p:cNvSpPr/>
          <p:nvPr/>
        </p:nvSpPr>
        <p:spPr>
          <a:xfrm>
            <a:off x="348791" y="294062"/>
            <a:ext cx="7692272" cy="24792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8F8AF3C-126A-924D-9DD6-A21407705434}"/>
              </a:ext>
            </a:extLst>
          </p:cNvPr>
          <p:cNvSpPr txBox="1"/>
          <p:nvPr/>
        </p:nvSpPr>
        <p:spPr>
          <a:xfrm>
            <a:off x="394656" y="3702638"/>
            <a:ext cx="22621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/>
              <a:t>入院</a:t>
            </a:r>
            <a:r>
              <a:rPr kumimoji="1" lang="ja-JP" altLang="en-US"/>
              <a:t>タスクフォース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E82C2C-6666-0841-B44E-38143724A181}"/>
              </a:ext>
            </a:extLst>
          </p:cNvPr>
          <p:cNvSpPr txBox="1"/>
          <p:nvPr/>
        </p:nvSpPr>
        <p:spPr>
          <a:xfrm>
            <a:off x="3268338" y="44627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ysClr val="windowText" lastClr="000000"/>
                </a:solidFill>
              </a:rPr>
              <a:t>対策本部長：院長</a:t>
            </a:r>
            <a:endParaRPr kumimoji="1" lang="en-US" altLang="ja-JP" dirty="0">
              <a:solidFill>
                <a:sysClr val="windowText" lastClr="000000"/>
              </a:solidFill>
            </a:endParaRPr>
          </a:p>
          <a:p>
            <a:r>
              <a:rPr lang="ja-JP" altLang="en-US">
                <a:solidFill>
                  <a:sysClr val="windowText" lastClr="000000"/>
                </a:solidFill>
              </a:rPr>
              <a:t>副本部長：○○</a:t>
            </a:r>
            <a:endParaRPr kumimoji="1" lang="ja-JP" altLang="en-US">
              <a:solidFill>
                <a:sysClr val="windowText" lastClr="00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DFD60AB-09A1-1944-ADBD-93DCD78AED1D}"/>
              </a:ext>
            </a:extLst>
          </p:cNvPr>
          <p:cNvSpPr txBox="1"/>
          <p:nvPr/>
        </p:nvSpPr>
        <p:spPr>
          <a:xfrm>
            <a:off x="3152922" y="3702638"/>
            <a:ext cx="22621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/>
              <a:t>外来タスクフォース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1BB08F2-D266-9B45-8AFE-C076A364ED1B}"/>
              </a:ext>
            </a:extLst>
          </p:cNvPr>
          <p:cNvSpPr txBox="1"/>
          <p:nvPr/>
        </p:nvSpPr>
        <p:spPr>
          <a:xfrm>
            <a:off x="5997496" y="3702638"/>
            <a:ext cx="22621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/>
              <a:t>職員タスクフォース</a:t>
            </a:r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FFD509C-91E8-8E44-BDB0-23783AA3F007}"/>
              </a:ext>
            </a:extLst>
          </p:cNvPr>
          <p:cNvSpPr txBox="1"/>
          <p:nvPr/>
        </p:nvSpPr>
        <p:spPr>
          <a:xfrm>
            <a:off x="8880049" y="138223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対策本部</a:t>
            </a:r>
          </a:p>
        </p:txBody>
      </p:sp>
      <p:sp>
        <p:nvSpPr>
          <p:cNvPr id="17" name="右中かっこ 16">
            <a:extLst>
              <a:ext uri="{FF2B5EF4-FFF2-40B4-BE49-F238E27FC236}">
                <a16:creationId xmlns:a16="http://schemas.microsoft.com/office/drawing/2014/main" id="{6190EA92-B7F0-764E-8470-A7D9F10E3D1A}"/>
              </a:ext>
            </a:extLst>
          </p:cNvPr>
          <p:cNvSpPr/>
          <p:nvPr/>
        </p:nvSpPr>
        <p:spPr>
          <a:xfrm>
            <a:off x="8446416" y="587400"/>
            <a:ext cx="274903" cy="19012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CB670F96-AEBA-7742-9188-7040E265836F}"/>
              </a:ext>
            </a:extLst>
          </p:cNvPr>
          <p:cNvCxnSpPr>
            <a:cxnSpLocks/>
          </p:cNvCxnSpPr>
          <p:nvPr/>
        </p:nvCxnSpPr>
        <p:spPr>
          <a:xfrm>
            <a:off x="1222695" y="3207558"/>
            <a:ext cx="9019194" cy="186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83B0544-2E1D-DB4B-8B7B-D701E6871C06}"/>
              </a:ext>
            </a:extLst>
          </p:cNvPr>
          <p:cNvCxnSpPr>
            <a:cxnSpLocks/>
          </p:cNvCxnSpPr>
          <p:nvPr/>
        </p:nvCxnSpPr>
        <p:spPr>
          <a:xfrm>
            <a:off x="1222695" y="3192372"/>
            <a:ext cx="0" cy="4605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FD6FC7E5-3F5C-3640-87F9-E863DEBB3A75}"/>
              </a:ext>
            </a:extLst>
          </p:cNvPr>
          <p:cNvCxnSpPr>
            <a:cxnSpLocks/>
          </p:cNvCxnSpPr>
          <p:nvPr/>
        </p:nvCxnSpPr>
        <p:spPr>
          <a:xfrm>
            <a:off x="4390101" y="2626012"/>
            <a:ext cx="0" cy="10551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F630C05F-61D3-684E-8A15-D31DD603A101}"/>
              </a:ext>
            </a:extLst>
          </p:cNvPr>
          <p:cNvCxnSpPr>
            <a:cxnSpLocks/>
          </p:cNvCxnSpPr>
          <p:nvPr/>
        </p:nvCxnSpPr>
        <p:spPr>
          <a:xfrm>
            <a:off x="10241889" y="3226241"/>
            <a:ext cx="0" cy="5090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C29DEE-70C2-7068-D51F-DD6C3EE48902}"/>
              </a:ext>
            </a:extLst>
          </p:cNvPr>
          <p:cNvSpPr txBox="1"/>
          <p:nvPr/>
        </p:nvSpPr>
        <p:spPr>
          <a:xfrm>
            <a:off x="668697" y="1239907"/>
            <a:ext cx="6417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診療部長　事務部長、看護部長、薬剤部長、放射線技師部長</a:t>
            </a:r>
            <a:endParaRPr kumimoji="1" lang="en-US" altLang="ja-JP" dirty="0"/>
          </a:p>
          <a:p>
            <a:r>
              <a:rPr kumimoji="1" lang="ja-JP" altLang="en-US"/>
              <a:t>臨床検査部長</a:t>
            </a:r>
            <a:r>
              <a:rPr lang="ja-JP" altLang="en-US"/>
              <a:t>、感染対策室室長、経営企画長</a:t>
            </a:r>
            <a:endParaRPr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7BF69BB-09C0-2D6D-C155-37CC6A7471DE}"/>
              </a:ext>
            </a:extLst>
          </p:cNvPr>
          <p:cNvSpPr txBox="1"/>
          <p:nvPr/>
        </p:nvSpPr>
        <p:spPr>
          <a:xfrm>
            <a:off x="2053691" y="1979681"/>
            <a:ext cx="503214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/>
              <a:t>入院タスクフォース長　外来タスクフォース長</a:t>
            </a:r>
            <a:endParaRPr kumimoji="1" lang="en-US" altLang="ja-JP" dirty="0"/>
          </a:p>
          <a:p>
            <a:r>
              <a:rPr kumimoji="1" lang="ja-JP" altLang="en-US"/>
              <a:t>職員タスクフォース長</a:t>
            </a:r>
            <a:r>
              <a:rPr lang="ja-JP" altLang="en-US"/>
              <a:t>　情報タスクフォース長</a:t>
            </a:r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97956E-8E09-795C-D8D7-353082E98554}"/>
              </a:ext>
            </a:extLst>
          </p:cNvPr>
          <p:cNvSpPr txBox="1"/>
          <p:nvPr/>
        </p:nvSpPr>
        <p:spPr>
          <a:xfrm>
            <a:off x="9110810" y="3735295"/>
            <a:ext cx="22621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/>
              <a:t>情報タスクフォース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950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58</Words>
  <Application>Microsoft Macintosh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守山 祐樹</dc:creator>
  <cp:lastModifiedBy>守山 祐樹</cp:lastModifiedBy>
  <cp:revision>5</cp:revision>
  <dcterms:created xsi:type="dcterms:W3CDTF">2022-09-29T07:13:52Z</dcterms:created>
  <dcterms:modified xsi:type="dcterms:W3CDTF">2022-11-24T04:47:43Z</dcterms:modified>
</cp:coreProperties>
</file>